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44" r:id="rId13"/>
    <p:sldId id="334" r:id="rId14"/>
    <p:sldId id="336" r:id="rId15"/>
    <p:sldId id="339" r:id="rId16"/>
    <p:sldId id="343" r:id="rId17"/>
    <p:sldId id="340" r:id="rId18"/>
    <p:sldId id="342" r:id="rId19"/>
    <p:sldId id="341" r:id="rId20"/>
    <p:sldId id="337" r:id="rId21"/>
    <p:sldId id="316" r:id="rId22"/>
    <p:sldId id="323" r:id="rId23"/>
    <p:sldId id="322" r:id="rId24"/>
    <p:sldId id="324" r:id="rId25"/>
    <p:sldId id="331" r:id="rId26"/>
    <p:sldId id="317" r:id="rId27"/>
    <p:sldId id="321" r:id="rId2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5493" autoAdjust="0"/>
  </p:normalViewPr>
  <p:slideViewPr>
    <p:cSldViewPr snapToGrid="0">
      <p:cViewPr>
        <p:scale>
          <a:sx n="108" d="100"/>
          <a:sy n="108" d="100"/>
        </p:scale>
        <p:origin x="11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2022/11/28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5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69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359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constraints: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paper can be put onto a used 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if there are two plates at the same time, one is unused, the other one is used, then the used paper ought to be put in a used plate.</a:t>
            </a:r>
          </a:p>
          <a:p>
            <a:endParaRPr lang="en-US" dirty="0"/>
          </a:p>
          <a:p>
            <a:r>
              <a:rPr lang="en-US" dirty="0" err="1"/>
              <a:t>Chunning</a:t>
            </a:r>
            <a:r>
              <a:rPr lang="en-US" dirty="0"/>
              <a:t> gum, on the table,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15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79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28.11.22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3"/>
            <a:ext cx="1397958" cy="2110599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42445" y="3127930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0C7AC-A41A-CF50-8CC3-5B6B194C05CC}"/>
              </a:ext>
            </a:extLst>
          </p:cNvPr>
          <p:cNvSpPr txBox="1"/>
          <p:nvPr/>
        </p:nvSpPr>
        <p:spPr>
          <a:xfrm>
            <a:off x="3487954" y="4334704"/>
            <a:ext cx="2955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calculate the relation factor: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B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C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relates with D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7DA3-554D-497C-AE97-6F65E88D96D5}"/>
              </a:ext>
            </a:extLst>
          </p:cNvPr>
          <p:cNvSpPr txBox="1"/>
          <p:nvPr/>
        </p:nvSpPr>
        <p:spPr>
          <a:xfrm>
            <a:off x="8128651" y="5415043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2A82-727D-2BBA-67C2-0529698369BA}"/>
              </a:ext>
            </a:extLst>
          </p:cNvPr>
          <p:cNvSpPr txBox="1"/>
          <p:nvPr/>
        </p:nvSpPr>
        <p:spPr>
          <a:xfrm>
            <a:off x="6733462" y="1522522"/>
            <a:ext cx="3841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But there is a better place for it, the </a:t>
            </a:r>
            <a:r>
              <a:rPr lang="en-US" sz="1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Factor: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R_paper_table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R_paper_box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R_paper_cup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0.001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5DC89-9991-3738-07FA-839E03F0E1A6}"/>
              </a:ext>
            </a:extLst>
          </p:cNvPr>
          <p:cNvSpPr txBox="1"/>
          <p:nvPr/>
        </p:nvSpPr>
        <p:spPr>
          <a:xfrm>
            <a:off x="6233578" y="5044473"/>
            <a:ext cx="999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BC17F-6A2C-05D7-6AF1-46C7F7ADB3D7}"/>
              </a:ext>
            </a:extLst>
          </p:cNvPr>
          <p:cNvSpPr txBox="1"/>
          <p:nvPr/>
        </p:nvSpPr>
        <p:spPr>
          <a:xfrm>
            <a:off x="6265823" y="6000301"/>
            <a:ext cx="776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DC6B4-6118-5E9C-F7C6-310204819F13}"/>
              </a:ext>
            </a:extLst>
          </p:cNvPr>
          <p:cNvSpPr txBox="1"/>
          <p:nvPr/>
        </p:nvSpPr>
        <p:spPr>
          <a:xfrm>
            <a:off x="6424379" y="4602537"/>
            <a:ext cx="618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73B07-F41A-6820-DC93-0F56FB67D87A}"/>
              </a:ext>
            </a:extLst>
          </p:cNvPr>
          <p:cNvSpPr txBox="1"/>
          <p:nvPr/>
        </p:nvSpPr>
        <p:spPr>
          <a:xfrm>
            <a:off x="5977909" y="5522387"/>
            <a:ext cx="1511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Can-be-placed-in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21BFD-989A-3ECC-7392-3ABED4022238}"/>
              </a:ext>
            </a:extLst>
          </p:cNvPr>
          <p:cNvSpPr txBox="1"/>
          <p:nvPr/>
        </p:nvSpPr>
        <p:spPr>
          <a:xfrm>
            <a:off x="3487954" y="554708"/>
            <a:ext cx="8468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object placed in the right place? If not, where can be the right place for this object.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3BE98C-DAE6-8C0D-83E3-583DA0E9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52" y="1530540"/>
            <a:ext cx="3334153" cy="25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1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1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7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22449" y="5541760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34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9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1620403" y="2642183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3861119" y="1174668"/>
            <a:ext cx="180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SizeFilter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30940" y="1217365"/>
            <a:ext cx="3198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Spatial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30941" y="3043841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1620403" y="1909862"/>
            <a:ext cx="0" cy="30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1117665" y="2302688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1620403" y="3960784"/>
            <a:ext cx="0" cy="77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4478852" y="3621859"/>
            <a:ext cx="59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4775634" y="78426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854442" y="547540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1657098" y="864362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1">
            <a:extLst>
              <a:ext uri="{FF2B5EF4-FFF2-40B4-BE49-F238E27FC236}">
                <a16:creationId xmlns:a16="http://schemas.microsoft.com/office/drawing/2014/main" id="{5C1B0964-00DA-4F73-8A0E-DB821E73A814}"/>
              </a:ext>
            </a:extLst>
          </p:cNvPr>
          <p:cNvSpPr txBox="1"/>
          <p:nvPr/>
        </p:nvSpPr>
        <p:spPr>
          <a:xfrm>
            <a:off x="3606296" y="2777236"/>
            <a:ext cx="2544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RelationFactor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RelationDiff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&gt;0,5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0597BB-A960-49BF-8A1C-CE9DB6955913}"/>
              </a:ext>
            </a:extLst>
          </p:cNvPr>
          <p:cNvSpPr txBox="1"/>
          <p:nvPr/>
        </p:nvSpPr>
        <p:spPr>
          <a:xfrm>
            <a:off x="3836568" y="1988943"/>
            <a:ext cx="1961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ColorFilter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&lt;0.5)</a:t>
            </a:r>
            <a:endParaRPr lang="en-US" sz="1200" b="0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84">
            <a:extLst>
              <a:ext uri="{FF2B5EF4-FFF2-40B4-BE49-F238E27FC236}">
                <a16:creationId xmlns:a16="http://schemas.microsoft.com/office/drawing/2014/main" id="{17FF4712-EECD-4715-8A3B-88FE167AE539}"/>
              </a:ext>
            </a:extLst>
          </p:cNvPr>
          <p:cNvSpPr txBox="1"/>
          <p:nvPr/>
        </p:nvSpPr>
        <p:spPr>
          <a:xfrm>
            <a:off x="85411" y="2302688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cxnSp>
        <p:nvCxnSpPr>
          <p:cNvPr id="25" name="Straight Arrow Connector 36">
            <a:extLst>
              <a:ext uri="{FF2B5EF4-FFF2-40B4-BE49-F238E27FC236}">
                <a16:creationId xmlns:a16="http://schemas.microsoft.com/office/drawing/2014/main" id="{D9B80EB2-9C60-41A5-9648-87BF289E869E}"/>
              </a:ext>
            </a:extLst>
          </p:cNvPr>
          <p:cNvCxnSpPr>
            <a:cxnSpLocks/>
          </p:cNvCxnSpPr>
          <p:nvPr/>
        </p:nvCxnSpPr>
        <p:spPr>
          <a:xfrm>
            <a:off x="644577" y="2431041"/>
            <a:ext cx="419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4">
            <a:extLst>
              <a:ext uri="{FF2B5EF4-FFF2-40B4-BE49-F238E27FC236}">
                <a16:creationId xmlns:a16="http://schemas.microsoft.com/office/drawing/2014/main" id="{E6E6DBB0-BEEF-4CDC-9DDE-DDE81399E3FF}"/>
              </a:ext>
            </a:extLst>
          </p:cNvPr>
          <p:cNvSpPr txBox="1"/>
          <p:nvPr/>
        </p:nvSpPr>
        <p:spPr>
          <a:xfrm>
            <a:off x="4573644" y="507267"/>
            <a:ext cx="491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</a:t>
            </a:r>
          </a:p>
        </p:txBody>
      </p:sp>
      <p:sp>
        <p:nvSpPr>
          <p:cNvPr id="29" name="TextBox 84">
            <a:extLst>
              <a:ext uri="{FF2B5EF4-FFF2-40B4-BE49-F238E27FC236}">
                <a16:creationId xmlns:a16="http://schemas.microsoft.com/office/drawing/2014/main" id="{5DB8358B-0388-48C5-91EB-9011D6407AF6}"/>
              </a:ext>
            </a:extLst>
          </p:cNvPr>
          <p:cNvSpPr txBox="1"/>
          <p:nvPr/>
        </p:nvSpPr>
        <p:spPr>
          <a:xfrm>
            <a:off x="315009" y="2085055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Mask</a:t>
            </a:r>
          </a:p>
        </p:txBody>
      </p: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9B1AB402-F355-454A-B5F1-F2F8D444EF4E}"/>
              </a:ext>
            </a:extLst>
          </p:cNvPr>
          <p:cNvCxnSpPr>
            <a:cxnSpLocks/>
          </p:cNvCxnSpPr>
          <p:nvPr/>
        </p:nvCxnSpPr>
        <p:spPr>
          <a:xfrm>
            <a:off x="4765001" y="1591842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74DA607-C88D-4F72-87D9-5FB8B35D31FF}"/>
              </a:ext>
            </a:extLst>
          </p:cNvPr>
          <p:cNvCxnSpPr>
            <a:cxnSpLocks/>
          </p:cNvCxnSpPr>
          <p:nvPr/>
        </p:nvCxnSpPr>
        <p:spPr>
          <a:xfrm>
            <a:off x="4764136" y="2362054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6">
            <a:extLst>
              <a:ext uri="{FF2B5EF4-FFF2-40B4-BE49-F238E27FC236}">
                <a16:creationId xmlns:a16="http://schemas.microsoft.com/office/drawing/2014/main" id="{D6E2FA47-5BCE-4201-BB14-649D70125FAC}"/>
              </a:ext>
            </a:extLst>
          </p:cNvPr>
          <p:cNvCxnSpPr>
            <a:cxnSpLocks/>
          </p:cNvCxnSpPr>
          <p:nvPr/>
        </p:nvCxnSpPr>
        <p:spPr>
          <a:xfrm>
            <a:off x="4764136" y="3178546"/>
            <a:ext cx="0" cy="3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765A1A98-7F43-4D9C-B57B-025C6E96536A}"/>
              </a:ext>
            </a:extLst>
          </p:cNvPr>
          <p:cNvCxnSpPr>
            <a:stCxn id="36" idx="2"/>
          </p:cNvCxnSpPr>
          <p:nvPr/>
        </p:nvCxnSpPr>
        <p:spPr>
          <a:xfrm rot="5400000">
            <a:off x="2983723" y="2535539"/>
            <a:ext cx="428593" cy="3155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1">
            <a:extLst>
              <a:ext uri="{FF2B5EF4-FFF2-40B4-BE49-F238E27FC236}">
                <a16:creationId xmlns:a16="http://schemas.microsoft.com/office/drawing/2014/main" id="{ACD3D2AB-205A-4D32-B59F-2F4EA8D31128}"/>
              </a:ext>
            </a:extLst>
          </p:cNvPr>
          <p:cNvSpPr txBox="1"/>
          <p:nvPr/>
        </p:nvSpPr>
        <p:spPr>
          <a:xfrm>
            <a:off x="222233" y="4873618"/>
            <a:ext cx="29757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Spatial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0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My four young sons are really messy | Life and style | The Guardian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078863-525E-12C1-9D41-53CF627D2EC0}"/>
              </a:ext>
            </a:extLst>
          </p:cNvPr>
          <p:cNvGrpSpPr/>
          <p:nvPr/>
        </p:nvGrpSpPr>
        <p:grpSpPr>
          <a:xfrm>
            <a:off x="775025" y="1775617"/>
            <a:ext cx="3552004" cy="4145170"/>
            <a:chOff x="5323104" y="1977497"/>
            <a:chExt cx="3552004" cy="4145170"/>
          </a:xfrm>
        </p:grpSpPr>
        <p:grpSp>
          <p:nvGrpSpPr>
            <p:cNvPr id="34" name="组合 127">
              <a:extLst>
                <a:ext uri="{FF2B5EF4-FFF2-40B4-BE49-F238E27FC236}">
                  <a16:creationId xmlns:a16="http://schemas.microsoft.com/office/drawing/2014/main" id="{65CFA807-AE56-5F2A-D3B8-8023EC0E543E}"/>
                </a:ext>
              </a:extLst>
            </p:cNvPr>
            <p:cNvGrpSpPr/>
            <p:nvPr/>
          </p:nvGrpSpPr>
          <p:grpSpPr>
            <a:xfrm>
              <a:off x="5323104" y="1977497"/>
              <a:ext cx="3552004" cy="4145170"/>
              <a:chOff x="10902111" y="2618723"/>
              <a:chExt cx="1211449" cy="1318070"/>
            </a:xfrm>
          </p:grpSpPr>
          <p:grpSp>
            <p:nvGrpSpPr>
              <p:cNvPr id="35" name="组合 12">
                <a:extLst>
                  <a:ext uri="{FF2B5EF4-FFF2-40B4-BE49-F238E27FC236}">
                    <a16:creationId xmlns:a16="http://schemas.microsoft.com/office/drawing/2014/main" id="{DBB42899-FFC0-2C00-270E-98435813707C}"/>
                  </a:ext>
                </a:extLst>
              </p:cNvPr>
              <p:cNvGrpSpPr/>
              <p:nvPr/>
            </p:nvGrpSpPr>
            <p:grpSpPr>
              <a:xfrm>
                <a:off x="10902111" y="2618723"/>
                <a:ext cx="1045833" cy="953307"/>
                <a:chOff x="494949" y="2488069"/>
                <a:chExt cx="1391688" cy="1367406"/>
              </a:xfrm>
            </p:grpSpPr>
            <p:sp>
              <p:nvSpPr>
                <p:cNvPr id="37" name="矩形 13">
                  <a:extLst>
                    <a:ext uri="{FF2B5EF4-FFF2-40B4-BE49-F238E27FC236}">
                      <a16:creationId xmlns:a16="http://schemas.microsoft.com/office/drawing/2014/main" id="{3A8F149D-64D2-7FB1-A89D-C6758815D3C6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矩形 14">
                  <a:extLst>
                    <a:ext uri="{FF2B5EF4-FFF2-40B4-BE49-F238E27FC236}">
                      <a16:creationId xmlns:a16="http://schemas.microsoft.com/office/drawing/2014/main" id="{64AB1FEC-B31F-46E9-629A-ED2BDBB555F1}"/>
                    </a:ext>
                  </a:extLst>
                </p:cNvPr>
                <p:cNvSpPr/>
                <p:nvPr/>
              </p:nvSpPr>
              <p:spPr>
                <a:xfrm>
                  <a:off x="641264" y="2957474"/>
                  <a:ext cx="214958" cy="1942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44" name="椭圆 16">
                  <a:extLst>
                    <a:ext uri="{FF2B5EF4-FFF2-40B4-BE49-F238E27FC236}">
                      <a16:creationId xmlns:a16="http://schemas.microsoft.com/office/drawing/2014/main" id="{FB584629-8290-7DF0-F8DD-B6BD2C03646C}"/>
                    </a:ext>
                  </a:extLst>
                </p:cNvPr>
                <p:cNvSpPr/>
                <p:nvPr/>
              </p:nvSpPr>
              <p:spPr>
                <a:xfrm>
                  <a:off x="1293604" y="2836603"/>
                  <a:ext cx="593033" cy="5573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36" name="文本框 17">
                <a:extLst>
                  <a:ext uri="{FF2B5EF4-FFF2-40B4-BE49-F238E27FC236}">
                    <a16:creationId xmlns:a16="http://schemas.microsoft.com/office/drawing/2014/main" id="{377AEC1A-6355-4D39-16CA-69F34FA4818E}"/>
                  </a:ext>
                </a:extLst>
              </p:cNvPr>
              <p:cNvSpPr txBox="1"/>
              <p:nvPr/>
            </p:nvSpPr>
            <p:spPr>
              <a:xfrm>
                <a:off x="10967213" y="3650693"/>
                <a:ext cx="1146347" cy="2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Scene 1</a:t>
                </a:r>
              </a:p>
            </p:txBody>
          </p:sp>
        </p:grpSp>
        <p:sp>
          <p:nvSpPr>
            <p:cNvPr id="53" name="矩形 14">
              <a:extLst>
                <a:ext uri="{FF2B5EF4-FFF2-40B4-BE49-F238E27FC236}">
                  <a16:creationId xmlns:a16="http://schemas.microsoft.com/office/drawing/2014/main" id="{735E1171-EF5A-500C-CF73-EDA0CE104D82}"/>
                </a:ext>
              </a:extLst>
            </p:cNvPr>
            <p:cNvSpPr/>
            <p:nvPr/>
          </p:nvSpPr>
          <p:spPr>
            <a:xfrm>
              <a:off x="7458006" y="2077888"/>
              <a:ext cx="556345" cy="5633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6" name="椭圆 16">
              <a:extLst>
                <a:ext uri="{FF2B5EF4-FFF2-40B4-BE49-F238E27FC236}">
                  <a16:creationId xmlns:a16="http://schemas.microsoft.com/office/drawing/2014/main" id="{4191D877-18A4-B605-BE89-29EB4FC36A7A}"/>
                </a:ext>
              </a:extLst>
            </p:cNvPr>
            <p:cNvSpPr/>
            <p:nvPr/>
          </p:nvSpPr>
          <p:spPr>
            <a:xfrm>
              <a:off x="5391293" y="3534598"/>
              <a:ext cx="982029" cy="95586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107469-6E9D-5FD1-1834-0671E98A1DDC}"/>
              </a:ext>
            </a:extLst>
          </p:cNvPr>
          <p:cNvGrpSpPr/>
          <p:nvPr/>
        </p:nvGrpSpPr>
        <p:grpSpPr>
          <a:xfrm>
            <a:off x="8459867" y="1836963"/>
            <a:ext cx="3552004" cy="4145170"/>
            <a:chOff x="5323104" y="1977497"/>
            <a:chExt cx="3552004" cy="4145170"/>
          </a:xfrm>
        </p:grpSpPr>
        <p:grpSp>
          <p:nvGrpSpPr>
            <p:cNvPr id="59" name="组合 127">
              <a:extLst>
                <a:ext uri="{FF2B5EF4-FFF2-40B4-BE49-F238E27FC236}">
                  <a16:creationId xmlns:a16="http://schemas.microsoft.com/office/drawing/2014/main" id="{F7E46EFB-F7A4-E7D1-53C5-D1E9881019D8}"/>
                </a:ext>
              </a:extLst>
            </p:cNvPr>
            <p:cNvGrpSpPr/>
            <p:nvPr/>
          </p:nvGrpSpPr>
          <p:grpSpPr>
            <a:xfrm>
              <a:off x="5323104" y="1977497"/>
              <a:ext cx="3552004" cy="4145170"/>
              <a:chOff x="10902111" y="2618723"/>
              <a:chExt cx="1211449" cy="1318070"/>
            </a:xfrm>
          </p:grpSpPr>
          <p:grpSp>
            <p:nvGrpSpPr>
              <p:cNvPr id="65" name="组合 12">
                <a:extLst>
                  <a:ext uri="{FF2B5EF4-FFF2-40B4-BE49-F238E27FC236}">
                    <a16:creationId xmlns:a16="http://schemas.microsoft.com/office/drawing/2014/main" id="{6631BD24-2829-2F64-E27D-2B36088A38CB}"/>
                  </a:ext>
                </a:extLst>
              </p:cNvPr>
              <p:cNvGrpSpPr/>
              <p:nvPr/>
            </p:nvGrpSpPr>
            <p:grpSpPr>
              <a:xfrm>
                <a:off x="10902111" y="2618723"/>
                <a:ext cx="1040195" cy="953307"/>
                <a:chOff x="494949" y="2488069"/>
                <a:chExt cx="1384185" cy="1367406"/>
              </a:xfrm>
            </p:grpSpPr>
            <p:sp>
              <p:nvSpPr>
                <p:cNvPr id="71" name="矩形 13">
                  <a:extLst>
                    <a:ext uri="{FF2B5EF4-FFF2-40B4-BE49-F238E27FC236}">
                      <a16:creationId xmlns:a16="http://schemas.microsoft.com/office/drawing/2014/main" id="{E05F9D64-6EB2-6FE1-0B84-C161F6312AFF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矩形 14">
                  <a:extLst>
                    <a:ext uri="{FF2B5EF4-FFF2-40B4-BE49-F238E27FC236}">
                      <a16:creationId xmlns:a16="http://schemas.microsoft.com/office/drawing/2014/main" id="{843E501A-5095-DE17-E03C-AF3B39DEE1FA}"/>
                    </a:ext>
                  </a:extLst>
                </p:cNvPr>
                <p:cNvSpPr/>
                <p:nvPr/>
              </p:nvSpPr>
              <p:spPr>
                <a:xfrm>
                  <a:off x="597946" y="3077946"/>
                  <a:ext cx="214958" cy="1942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3" name="椭圆 16">
                  <a:extLst>
                    <a:ext uri="{FF2B5EF4-FFF2-40B4-BE49-F238E27FC236}">
                      <a16:creationId xmlns:a16="http://schemas.microsoft.com/office/drawing/2014/main" id="{53137A19-5D6C-C8B9-EE05-506977F8592B}"/>
                    </a:ext>
                  </a:extLst>
                </p:cNvPr>
                <p:cNvSpPr/>
                <p:nvPr/>
              </p:nvSpPr>
              <p:spPr>
                <a:xfrm>
                  <a:off x="1238354" y="3011279"/>
                  <a:ext cx="593033" cy="5573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70" name="文本框 17">
                <a:extLst>
                  <a:ext uri="{FF2B5EF4-FFF2-40B4-BE49-F238E27FC236}">
                    <a16:creationId xmlns:a16="http://schemas.microsoft.com/office/drawing/2014/main" id="{14C967B1-D09A-BA6C-F406-9AE35E7DCD9B}"/>
                  </a:ext>
                </a:extLst>
              </p:cNvPr>
              <p:cNvSpPr txBox="1"/>
              <p:nvPr/>
            </p:nvSpPr>
            <p:spPr>
              <a:xfrm>
                <a:off x="10967213" y="3650693"/>
                <a:ext cx="1146347" cy="2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Scene 1</a:t>
                </a:r>
              </a:p>
            </p:txBody>
          </p:sp>
        </p:grpSp>
        <p:sp>
          <p:nvSpPr>
            <p:cNvPr id="63" name="矩形 14">
              <a:extLst>
                <a:ext uri="{FF2B5EF4-FFF2-40B4-BE49-F238E27FC236}">
                  <a16:creationId xmlns:a16="http://schemas.microsoft.com/office/drawing/2014/main" id="{BCC9E4EE-522E-F18C-E857-93CD9105D4EC}"/>
                </a:ext>
              </a:extLst>
            </p:cNvPr>
            <p:cNvSpPr/>
            <p:nvPr/>
          </p:nvSpPr>
          <p:spPr>
            <a:xfrm>
              <a:off x="6820934" y="4339632"/>
              <a:ext cx="556345" cy="5633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4" name="椭圆 16">
              <a:extLst>
                <a:ext uri="{FF2B5EF4-FFF2-40B4-BE49-F238E27FC236}">
                  <a16:creationId xmlns:a16="http://schemas.microsoft.com/office/drawing/2014/main" id="{E672B443-E49F-C922-F09E-2597B3D4B7C6}"/>
                </a:ext>
              </a:extLst>
            </p:cNvPr>
            <p:cNvSpPr/>
            <p:nvPr/>
          </p:nvSpPr>
          <p:spPr>
            <a:xfrm>
              <a:off x="5760115" y="3802340"/>
              <a:ext cx="982029" cy="95586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74" name="文本框 17">
            <a:extLst>
              <a:ext uri="{FF2B5EF4-FFF2-40B4-BE49-F238E27FC236}">
                <a16:creationId xmlns:a16="http://schemas.microsoft.com/office/drawing/2014/main" id="{018E72CE-F400-573F-7110-4345D67B0749}"/>
              </a:ext>
            </a:extLst>
          </p:cNvPr>
          <p:cNvSpPr txBox="1"/>
          <p:nvPr/>
        </p:nvSpPr>
        <p:spPr>
          <a:xfrm>
            <a:off x="4470091" y="1728744"/>
            <a:ext cx="336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Relation_32;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Relation_41</a:t>
            </a: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F692470B-87E6-B94F-60E3-8B7B1F6D6E6F}"/>
              </a:ext>
            </a:extLst>
          </p:cNvPr>
          <p:cNvSpPr txBox="1"/>
          <p:nvPr/>
        </p:nvSpPr>
        <p:spPr>
          <a:xfrm>
            <a:off x="4453559" y="2308944"/>
            <a:ext cx="336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Relation_32;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Relation_41</a:t>
            </a:r>
          </a:p>
        </p:txBody>
      </p:sp>
    </p:spTree>
    <p:extLst>
      <p:ext uri="{BB962C8B-B14F-4D97-AF65-F5344CB8AC3E}">
        <p14:creationId xmlns:p14="http://schemas.microsoft.com/office/powerpoint/2010/main" val="1653889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1805</TotalTime>
  <Words>5877</Words>
  <Application>Microsoft Macintosh PowerPoint</Application>
  <PresentationFormat>Widescreen</PresentationFormat>
  <Paragraphs>882</Paragraphs>
  <Slides>24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 </cp:lastModifiedBy>
  <cp:revision>33</cp:revision>
  <dcterms:created xsi:type="dcterms:W3CDTF">2022-11-21T14:03:15Z</dcterms:created>
  <dcterms:modified xsi:type="dcterms:W3CDTF">2022-11-29T14:55:23Z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